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6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8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3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3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8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0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6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9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299E-D571-4649-A076-2A8FEC1F3BB0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6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is.upenn.edu/grad/documents/bhusnur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- where is it used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smtClean="0"/>
              <a:t>over the place. Also used all over the place incorrectly.</a:t>
            </a:r>
          </a:p>
          <a:p>
            <a:pPr marL="0" indent="0">
              <a:buNone/>
            </a:pPr>
            <a:r>
              <a:rPr lang="en-US" dirty="0" smtClean="0"/>
              <a:t>‘Yield </a:t>
            </a:r>
            <a:r>
              <a:rPr lang="en-US" dirty="0"/>
              <a:t>Priority Seats to riders with disabilities and </a:t>
            </a:r>
            <a:r>
              <a:rPr lang="en-US" dirty="0" smtClean="0"/>
              <a:t>seniors’</a:t>
            </a:r>
          </a:p>
          <a:p>
            <a:r>
              <a:rPr lang="en-US" dirty="0" smtClean="0"/>
              <a:t>Logic = circuit design. The NAND and NOR stuff that we had you do is to convince you that every </a:t>
            </a:r>
            <a:r>
              <a:rPr lang="en-US" dirty="0" err="1" smtClean="0"/>
              <a:t>boolean</a:t>
            </a:r>
            <a:r>
              <a:rPr lang="en-US" dirty="0" smtClean="0"/>
              <a:t> function can be realized with just these NAND and NOR gates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Counting/</a:t>
            </a:r>
            <a:r>
              <a:rPr lang="en-US" dirty="0" err="1" smtClean="0"/>
              <a:t>combinatorics</a:t>
            </a:r>
            <a:r>
              <a:rPr lang="en-US" dirty="0" smtClean="0"/>
              <a:t> usages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Counting arguments</a:t>
            </a:r>
          </a:p>
          <a:p>
            <a:r>
              <a:rPr lang="en-US" dirty="0" smtClean="0"/>
              <a:t>Probability = counting for the numerator/ counting for the denominator</a:t>
            </a:r>
          </a:p>
          <a:p>
            <a:r>
              <a:rPr lang="en-US" dirty="0" smtClean="0"/>
              <a:t>Where is probability used?</a:t>
            </a:r>
          </a:p>
          <a:p>
            <a:pPr lvl="1"/>
            <a:r>
              <a:rPr lang="en-US" dirty="0" smtClean="0"/>
              <a:t>Las Vegas, Atlantic City, </a:t>
            </a:r>
            <a:r>
              <a:rPr lang="en-US" dirty="0" smtClean="0"/>
              <a:t>Monte Carlo, Macau</a:t>
            </a:r>
          </a:p>
          <a:p>
            <a:pPr lvl="1"/>
            <a:r>
              <a:rPr lang="en-US" dirty="0" smtClean="0"/>
              <a:t>Wall street</a:t>
            </a:r>
            <a:endParaRPr lang="en-US" dirty="0" smtClean="0"/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Randomized </a:t>
            </a:r>
            <a:r>
              <a:rPr lang="en-US" dirty="0" smtClean="0"/>
              <a:t>algorithms – what is the ‘expected’ running time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induction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 result about patterns in numbers can potentially be proven using induction</a:t>
            </a:r>
          </a:p>
          <a:p>
            <a:r>
              <a:rPr lang="en-US" dirty="0" smtClean="0"/>
              <a:t>Sum of the first n numbers</a:t>
            </a:r>
          </a:p>
          <a:p>
            <a:r>
              <a:rPr lang="en-US" dirty="0" smtClean="0"/>
              <a:t>Theorems about n-sided polygons</a:t>
            </a:r>
          </a:p>
          <a:p>
            <a:r>
              <a:rPr lang="en-US" dirty="0" smtClean="0"/>
              <a:t>Theorems about binary trees of size n</a:t>
            </a:r>
          </a:p>
          <a:p>
            <a:r>
              <a:rPr lang="en-US" dirty="0" smtClean="0"/>
              <a:t>Dynamic </a:t>
            </a:r>
            <a:r>
              <a:rPr lang="en-US" dirty="0" smtClean="0"/>
              <a:t>programming (proving it works)</a:t>
            </a:r>
            <a:endParaRPr lang="en-US" dirty="0" smtClean="0"/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Make a guess about the computational complexity and prove it using </a:t>
            </a:r>
            <a:r>
              <a:rPr lang="en-US" dirty="0" smtClean="0"/>
              <a:t>induction</a:t>
            </a:r>
          </a:p>
          <a:p>
            <a:r>
              <a:rPr lang="en-US" dirty="0" smtClean="0"/>
              <a:t>And oh yeah ….CIT596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617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graph theory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Graph theory + probability + 2 PhD students + the internet  = ….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Google maps</a:t>
            </a:r>
          </a:p>
          <a:p>
            <a:r>
              <a:rPr lang="en-US" dirty="0" err="1" smtClean="0"/>
              <a:t>Linkedin</a:t>
            </a:r>
            <a:r>
              <a:rPr lang="en-US" dirty="0"/>
              <a:t> </a:t>
            </a:r>
            <a:r>
              <a:rPr lang="en-US" dirty="0" smtClean="0"/>
              <a:t>(3</a:t>
            </a:r>
            <a:r>
              <a:rPr lang="en-US" baseline="30000" dirty="0" smtClean="0"/>
              <a:t>rd</a:t>
            </a:r>
            <a:r>
              <a:rPr lang="en-US" dirty="0" smtClean="0"/>
              <a:t> connection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And oh yeah </a:t>
            </a:r>
            <a:r>
              <a:rPr lang="en-US" dirty="0">
                <a:hlinkClick r:id="rId2"/>
              </a:rPr>
              <a:t>http://www.cis.upenn.edu/grad/documents/bhusnurm.pdf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602" y="2790736"/>
            <a:ext cx="3362795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66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9006</TotalTime>
  <Words>199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Logic - where is it used</vt:lpstr>
      <vt:lpstr>Counting/combinatorics usages</vt:lpstr>
      <vt:lpstr>Where is induction used?</vt:lpstr>
      <vt:lpstr>Where is graph theory used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math and where is it used</dc:title>
  <dc:creator>Arvind</dc:creator>
  <cp:lastModifiedBy>Arvind</cp:lastModifiedBy>
  <cp:revision>43</cp:revision>
  <dcterms:created xsi:type="dcterms:W3CDTF">2013-10-03T14:00:38Z</dcterms:created>
  <dcterms:modified xsi:type="dcterms:W3CDTF">2013-10-21T14:06:33Z</dcterms:modified>
</cp:coreProperties>
</file>